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32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110698" y="1957254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B51A4E-C7F4-4300-98BA-4CF003D356B9}"/>
              </a:ext>
            </a:extLst>
          </p:cNvPr>
          <p:cNvSpPr/>
          <p:nvPr/>
        </p:nvSpPr>
        <p:spPr>
          <a:xfrm>
            <a:off x="84052" y="4867484"/>
            <a:ext cx="2958919" cy="1904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9B2F53D-3BB4-4F09-8155-CDBE5DF0F42F}"/>
              </a:ext>
            </a:extLst>
          </p:cNvPr>
          <p:cNvSpPr/>
          <p:nvPr/>
        </p:nvSpPr>
        <p:spPr>
          <a:xfrm>
            <a:off x="3203771" y="3161376"/>
            <a:ext cx="2827338" cy="1583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24549B-3F63-4531-BE26-F4CD7A9A474F}"/>
              </a:ext>
            </a:extLst>
          </p:cNvPr>
          <p:cNvSpPr/>
          <p:nvPr/>
        </p:nvSpPr>
        <p:spPr>
          <a:xfrm>
            <a:off x="84052" y="3163175"/>
            <a:ext cx="2956820" cy="1595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0980" y="1131330"/>
            <a:ext cx="2969892" cy="19488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C95DD5-4486-4B05-AF3A-E962E028614C}"/>
              </a:ext>
            </a:extLst>
          </p:cNvPr>
          <p:cNvSpPr/>
          <p:nvPr/>
        </p:nvSpPr>
        <p:spPr>
          <a:xfrm>
            <a:off x="3196849" y="1140582"/>
            <a:ext cx="283426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67" y="3621975"/>
            <a:ext cx="2802404" cy="111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910" y="3161376"/>
            <a:ext cx="2521358" cy="1558814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1260" y="1250183"/>
            <a:ext cx="4950624" cy="2784726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6" y="4589180"/>
            <a:ext cx="2969892" cy="2639492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8621" y="113935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237946" y="113450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245528" y="3184877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106531" y="316820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75" y="1488085"/>
            <a:ext cx="2751899" cy="1728622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05" y="4494927"/>
            <a:ext cx="3794868" cy="2276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753600" y="386567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0668000" y="49530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10058400" y="5248704"/>
            <a:ext cx="206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0668000" y="644043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59" y="408422"/>
            <a:ext cx="2816420" cy="1689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547" y="1235117"/>
            <a:ext cx="2921328" cy="19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2126</TotalTime>
  <Words>217</Words>
  <Application>Microsoft Office PowerPoint</Application>
  <PresentationFormat>Widescreen</PresentationFormat>
  <Paragraphs>101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114</cp:revision>
  <dcterms:created xsi:type="dcterms:W3CDTF">2019-04-22T00:54:34Z</dcterms:created>
  <dcterms:modified xsi:type="dcterms:W3CDTF">2019-05-10T02:31:43Z</dcterms:modified>
</cp:coreProperties>
</file>